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11"/>
  </p:notesMasterIdLst>
  <p:sldIdLst>
    <p:sldId id="256" r:id="rId5"/>
    <p:sldId id="259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598" autoAdjust="0"/>
  </p:normalViewPr>
  <p:slideViewPr>
    <p:cSldViewPr snapToGrid="0" showGuides="1">
      <p:cViewPr varScale="1">
        <p:scale>
          <a:sx n="112" d="100"/>
          <a:sy n="112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2/6/2022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8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anchor="ctr"/>
          <a:lstStyle/>
          <a:p>
            <a:pPr algn="r"/>
            <a:r>
              <a:rPr lang="en-US">
                <a:solidFill>
                  <a:schemeClr val="tx2"/>
                </a:solidFill>
              </a:rPr>
              <a:t>Click to edit Master 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9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5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439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9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8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0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Click to edit Master 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0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8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5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8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3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 userDrawn="1"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 userDrawn="1"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 userDrawn="1"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9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7" r:id="rId3"/>
    <p:sldLayoutId id="2147483780" r:id="rId4"/>
    <p:sldLayoutId id="2147483764" r:id="rId5"/>
    <p:sldLayoutId id="2147483783" r:id="rId6"/>
    <p:sldLayoutId id="2147483784" r:id="rId7"/>
    <p:sldLayoutId id="2147483767" r:id="rId8"/>
    <p:sldLayoutId id="2147483782" r:id="rId9"/>
    <p:sldLayoutId id="2147483778" r:id="rId10"/>
    <p:sldLayoutId id="2147483779" r:id="rId11"/>
    <p:sldLayoutId id="2147483765" r:id="rId12"/>
    <p:sldLayoutId id="2147483766" r:id="rId13"/>
    <p:sldLayoutId id="2147483769" r:id="rId14"/>
    <p:sldLayoutId id="2147483770" r:id="rId15"/>
    <p:sldLayoutId id="2147483771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atillasaadat.me/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>
            <a:normAutofit/>
          </a:bodyPr>
          <a:lstStyle/>
          <a:p>
            <a:r>
              <a:rPr lang="en-US" sz="4800" cap="none" dirty="0" err="1"/>
              <a:t>Geneticheck</a:t>
            </a:r>
            <a:endParaRPr lang="en-US" sz="4800" cap="non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9AF166-E191-409C-98AE-C2A47C576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/>
          <a:p>
            <a:r>
              <a:rPr lang="en-US" dirty="0" err="1"/>
              <a:t>UofTHacks</a:t>
            </a:r>
            <a:r>
              <a:rPr lang="en-US" dirty="0"/>
              <a:t> 2022 – Atilla Saadat</a:t>
            </a:r>
          </a:p>
        </p:txBody>
      </p:sp>
      <p:pic>
        <p:nvPicPr>
          <p:cNvPr id="8" name="Picture Placeholder 7" descr="Medical equipment with a stethoscope">
            <a:extLst>
              <a:ext uri="{FF2B5EF4-FFF2-40B4-BE49-F238E27FC236}">
                <a16:creationId xmlns:a16="http://schemas.microsoft.com/office/drawing/2014/main" id="{D9011B7D-CD6B-49C3-8163-9672E7B5E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056" y="3081528"/>
            <a:ext cx="11265408" cy="3310128"/>
          </a:xfrm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271D-D3EB-4A78-9929-4B8E740B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/>
          <a:lstStyle/>
          <a:p>
            <a:r>
              <a:rPr lang="en-US" cap="none" dirty="0" err="1"/>
              <a:t>Geneticheck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0F1C6-68F4-48F7-97E9-343EE751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/>
          <a:lstStyle/>
          <a:p>
            <a:r>
              <a:rPr lang="en-US" dirty="0" err="1"/>
              <a:t>Geneticheck</a:t>
            </a:r>
            <a:r>
              <a:rPr lang="en-US" dirty="0"/>
              <a:t> is a smart software that allows a patient or parents of patients with rare diseases to gather more information about their specific conditions and genetic mutations.</a:t>
            </a:r>
          </a:p>
        </p:txBody>
      </p:sp>
      <p:pic>
        <p:nvPicPr>
          <p:cNvPr id="10" name="Picture Placeholder 9" descr="A doctor with his arms crossed">
            <a:extLst>
              <a:ext uri="{FF2B5EF4-FFF2-40B4-BE49-F238E27FC236}">
                <a16:creationId xmlns:a16="http://schemas.microsoft.com/office/drawing/2014/main" id="{24A8453A-33BC-42B9-9F32-A38E7F1AC2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3400" y="4233672"/>
            <a:ext cx="3703320" cy="2139696"/>
          </a:xfrm>
        </p:spPr>
      </p:pic>
      <p:pic>
        <p:nvPicPr>
          <p:cNvPr id="12" name="Picture Placeholder 11" descr="A smiling doctor with a stethoscope and patient">
            <a:extLst>
              <a:ext uri="{FF2B5EF4-FFF2-40B4-BE49-F238E27FC236}">
                <a16:creationId xmlns:a16="http://schemas.microsoft.com/office/drawing/2014/main" id="{F2F92A19-D60A-4D6C-8103-E5036EBC08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6720" y="4233672"/>
            <a:ext cx="3703320" cy="2139696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C838D91-2BF9-4595-90F6-6E2D751F6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/>
          <a:lstStyle/>
          <a:p>
            <a:r>
              <a:rPr lang="en-US" dirty="0" err="1"/>
              <a:t>Geneticheck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E05EE0A-8EAF-4145-9C58-570DD877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7" name="Picture Placeholder 7" descr="doctor talking to patient">
            <a:extLst>
              <a:ext uri="{FF2B5EF4-FFF2-40B4-BE49-F238E27FC236}">
                <a16:creationId xmlns:a16="http://schemas.microsoft.com/office/drawing/2014/main" id="{86357C99-DEFC-4892-8C64-EF1482AB3E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r="16416"/>
          <a:stretch/>
        </p:blipFill>
        <p:spPr>
          <a:xfrm>
            <a:off x="4241800" y="630238"/>
            <a:ext cx="7504113" cy="3521075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8013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645B3-B75C-434F-AB33-1C3335F0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/>
          <a:lstStyle/>
          <a:p>
            <a:r>
              <a:rPr lang="en-US" dirty="0" err="1"/>
              <a:t>Geneticheck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FACE5-0C67-483B-8BC7-0D4E6D62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3A808BB-9EB5-4228-8D2A-E06C8264D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4" y="1014412"/>
            <a:ext cx="3976096" cy="4737298"/>
          </a:xfrm>
          <a:prstGeom prst="rect">
            <a:avLst/>
          </a:prstGeom>
        </p:spPr>
      </p:pic>
      <p:pic>
        <p:nvPicPr>
          <p:cNvPr id="14" name="Picture 13" descr="Table&#10;&#10;Description automatically generated with medium confidence">
            <a:extLst>
              <a:ext uri="{FF2B5EF4-FFF2-40B4-BE49-F238E27FC236}">
                <a16:creationId xmlns:a16="http://schemas.microsoft.com/office/drawing/2014/main" id="{201D4EEF-5743-40E4-9117-84FBD704C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097" y="1193997"/>
            <a:ext cx="3779567" cy="4557713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3D2F33-1518-469F-B9CB-C565F4C72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661" y="1060350"/>
            <a:ext cx="3728296" cy="48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5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0BA46-6753-46D4-94DA-26C1DCAB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/>
          <a:lstStyle/>
          <a:p>
            <a:r>
              <a:rPr lang="en-US" dirty="0" err="1"/>
              <a:t>Geneticheck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D9EFA-1B10-4B11-9CB4-DF21A3A8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74230-E844-4F42-9250-90EEA2DF8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2" r="1989" b="900"/>
          <a:stretch/>
        </p:blipFill>
        <p:spPr>
          <a:xfrm>
            <a:off x="4104830" y="764146"/>
            <a:ext cx="3982340" cy="571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1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1C6D-2105-499D-AAC9-8AA51C7BC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Additional content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F0951-7481-4639-9C9D-3D4F73328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2" y="1961500"/>
            <a:ext cx="10229238" cy="2319943"/>
          </a:xfrm>
        </p:spPr>
        <p:txBody>
          <a:bodyPr/>
          <a:lstStyle/>
          <a:p>
            <a:pPr lvl="0"/>
            <a:r>
              <a:rPr lang="en-US" dirty="0"/>
              <a:t>Currently, </a:t>
            </a:r>
            <a:r>
              <a:rPr lang="en-US" dirty="0" err="1"/>
              <a:t>Geneticheck</a:t>
            </a:r>
            <a:r>
              <a:rPr lang="en-US" dirty="0"/>
              <a:t> is a python-based command line tool </a:t>
            </a:r>
          </a:p>
          <a:p>
            <a:pPr lvl="0"/>
            <a:r>
              <a:rPr lang="en-US" dirty="0"/>
              <a:t>Future iterations plan to port the algorithms and methods to a web-based interface for a better User experience.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B3A5D52-6C62-483D-B596-AA67C922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/>
          <a:lstStyle/>
          <a:p>
            <a:r>
              <a:rPr lang="en-US" dirty="0" err="1"/>
              <a:t>Geneticheck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2C172DF-96EA-4F88-908B-161810E4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1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82AA6-9E74-43FC-B452-142C7571D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/>
          <a:lstStyle/>
          <a:p>
            <a:r>
              <a:rPr lang="en-US" dirty="0"/>
              <a:t>Atilla Saadat</a:t>
            </a:r>
          </a:p>
          <a:p>
            <a:r>
              <a:rPr lang="en-US" dirty="0"/>
              <a:t>atilla.saadat@mail.utoronto.ca</a:t>
            </a:r>
          </a:p>
          <a:p>
            <a:r>
              <a:rPr lang="en-US" dirty="0">
                <a:hlinkClick r:id="rId2"/>
              </a:rPr>
              <a:t>https://atillasaadat.me</a:t>
            </a:r>
            <a:endParaRPr lang="en-US" dirty="0"/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E3ABAA-EBF5-4FC5-BEEE-FBA5A228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</p:spPr>
        <p:txBody>
          <a:bodyPr/>
          <a:lstStyle/>
          <a:p>
            <a:r>
              <a:rPr lang="en-US" dirty="0" err="1"/>
              <a:t>Geneticheck</a:t>
            </a:r>
            <a:endParaRPr lang="en-US" dirty="0"/>
          </a:p>
        </p:txBody>
      </p:sp>
      <p:pic>
        <p:nvPicPr>
          <p:cNvPr id="6" name="Picture Placeholder 5" descr="A doctor talking to a patient&#10;">
            <a:extLst>
              <a:ext uri="{FF2B5EF4-FFF2-40B4-BE49-F238E27FC236}">
                <a16:creationId xmlns:a16="http://schemas.microsoft.com/office/drawing/2014/main" id="{AC4A1F6E-E065-4C87-B012-9FBDEC8C1E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344" y="0"/>
            <a:ext cx="7534656" cy="6858000"/>
          </a:xfrm>
        </p:spPr>
      </p:pic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Custom 10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465359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_Win32_JB_SL_v2.potx" id="{1C1B9226-0BCF-4F11-8C9C-4780CC1ABB3B}" vid="{6B91BC45-CF1E-4756-9009-7BE00F9B25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333985-6DEC-4BB6-B360-FFFEFA02249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470C9DA-ADC8-49D9-B223-6D54C6FB7B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608ECE-840A-4514-AD05-0950FC5D30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7</TotalTime>
  <Words>92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Gill Sans MT</vt:lpstr>
      <vt:lpstr>Wingdings 2</vt:lpstr>
      <vt:lpstr>DividendVTI</vt:lpstr>
      <vt:lpstr>Geneticheck</vt:lpstr>
      <vt:lpstr>Geneticheck</vt:lpstr>
      <vt:lpstr>PowerPoint Presentation</vt:lpstr>
      <vt:lpstr>PowerPoint Presentation</vt:lpstr>
      <vt:lpstr>Additional content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GenetiCheck</dc:title>
  <dc:creator>Atilla Saadat Dehghan</dc:creator>
  <cp:lastModifiedBy>Atilla Saadat Dehghan</cp:lastModifiedBy>
  <cp:revision>3</cp:revision>
  <dcterms:created xsi:type="dcterms:W3CDTF">2022-02-06T07:13:42Z</dcterms:created>
  <dcterms:modified xsi:type="dcterms:W3CDTF">2022-02-06T07:21:22Z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